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handoutMasterIdLst>
    <p:handoutMasterId r:id="rId6"/>
  </p:handoutMasterIdLst>
  <p:sldIdLst>
    <p:sldId id="256" r:id="rId5"/>
  </p:sldIdLst>
  <p:sldSz cx="7559675" cy="10691813"/>
  <p:notesSz cx="6792913" cy="99250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4E8A9"/>
    <a:srgbClr val="7AB300"/>
    <a:srgbClr val="EAF8E5"/>
    <a:srgbClr val="639000"/>
    <a:srgbClr val="9FCC3F"/>
    <a:srgbClr val="8DC950"/>
    <a:srgbClr val="8BC37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4995" autoAdjust="0"/>
    <p:restoredTop sz="94660"/>
  </p:normalViewPr>
  <p:slideViewPr>
    <p:cSldViewPr snapToGrid="0">
      <p:cViewPr varScale="1">
        <p:scale>
          <a:sx n="72" d="100"/>
          <a:sy n="72" d="100"/>
        </p:scale>
        <p:origin x="312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4" d="100"/>
          <a:sy n="84" d="100"/>
        </p:scale>
        <p:origin x="3912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handoutMaster" Target="handoutMasters/handout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orit Klöpfel" userId="e56f79ce-5585-4ac7-9f29-ed3fe9ef2e69" providerId="ADAL" clId="{A8E4C06F-6325-45E1-B785-4BCDE10D0CCA}"/>
    <pc:docChg chg="modMainMaster">
      <pc:chgData name="Dorit Klöpfel" userId="e56f79ce-5585-4ac7-9f29-ed3fe9ef2e69" providerId="ADAL" clId="{A8E4C06F-6325-45E1-B785-4BCDE10D0CCA}" dt="2025-06-27T09:05:56.141" v="0" actId="735"/>
      <pc:docMkLst>
        <pc:docMk/>
      </pc:docMkLst>
      <pc:sldMasterChg chg="modSp">
        <pc:chgData name="Dorit Klöpfel" userId="e56f79ce-5585-4ac7-9f29-ed3fe9ef2e69" providerId="ADAL" clId="{A8E4C06F-6325-45E1-B785-4BCDE10D0CCA}" dt="2025-06-27T09:05:56.141" v="0" actId="735"/>
        <pc:sldMasterMkLst>
          <pc:docMk/>
          <pc:sldMasterMk cId="1608109515" sldId="2147483660"/>
        </pc:sldMasterMkLst>
      </pc:sldMasterChg>
    </pc:docChg>
  </pc:docChgLst>
  <pc:docChgLst>
    <pc:chgData name="Sarah Keil" userId="ad17381b-8336-47f2-ab8e-98dae463bff6" providerId="ADAL" clId="{2626A0A0-9784-4C2F-841B-F4814F5C1516}"/>
    <pc:docChg chg="modMainMaster">
      <pc:chgData name="Sarah Keil" userId="ad17381b-8336-47f2-ab8e-98dae463bff6" providerId="ADAL" clId="{2626A0A0-9784-4C2F-841B-F4814F5C1516}" dt="2025-07-01T10:24:38.982" v="137" actId="14100"/>
      <pc:docMkLst>
        <pc:docMk/>
      </pc:docMkLst>
      <pc:sldMasterChg chg="modSp mod">
        <pc:chgData name="Sarah Keil" userId="ad17381b-8336-47f2-ab8e-98dae463bff6" providerId="ADAL" clId="{2626A0A0-9784-4C2F-841B-F4814F5C1516}" dt="2025-07-01T10:24:38.982" v="137" actId="14100"/>
        <pc:sldMasterMkLst>
          <pc:docMk/>
          <pc:sldMasterMk cId="1608109515" sldId="2147483660"/>
        </pc:sldMasterMkLst>
        <pc:spChg chg="mod">
          <ac:chgData name="Sarah Keil" userId="ad17381b-8336-47f2-ab8e-98dae463bff6" providerId="ADAL" clId="{2626A0A0-9784-4C2F-841B-F4814F5C1516}" dt="2025-07-01T10:15:12.655" v="57" actId="20577"/>
          <ac:spMkLst>
            <pc:docMk/>
            <pc:sldMasterMk cId="1608109515" sldId="2147483660"/>
            <ac:spMk id="3" creationId="{C690FF80-5EFD-55EB-51B1-6D617C0EA87D}"/>
          </ac:spMkLst>
        </pc:spChg>
        <pc:spChg chg="mod">
          <ac:chgData name="Sarah Keil" userId="ad17381b-8336-47f2-ab8e-98dae463bff6" providerId="ADAL" clId="{2626A0A0-9784-4C2F-841B-F4814F5C1516}" dt="2025-07-01T10:14:23.439" v="2" actId="20577"/>
          <ac:spMkLst>
            <pc:docMk/>
            <pc:sldMasterMk cId="1608109515" sldId="2147483660"/>
            <ac:spMk id="5" creationId="{B22F8E11-5A0F-2F40-668B-425EEA8C1198}"/>
          </ac:spMkLst>
        </pc:spChg>
        <pc:spChg chg="mod">
          <ac:chgData name="Sarah Keil" userId="ad17381b-8336-47f2-ab8e-98dae463bff6" providerId="ADAL" clId="{2626A0A0-9784-4C2F-841B-F4814F5C1516}" dt="2025-07-01T10:18:09.780" v="132" actId="1076"/>
          <ac:spMkLst>
            <pc:docMk/>
            <pc:sldMasterMk cId="1608109515" sldId="2147483660"/>
            <ac:spMk id="6" creationId="{0D8E041A-7E55-A198-2B83-05C65529C9B2}"/>
          </ac:spMkLst>
        </pc:spChg>
        <pc:spChg chg="mod">
          <ac:chgData name="Sarah Keil" userId="ad17381b-8336-47f2-ab8e-98dae463bff6" providerId="ADAL" clId="{2626A0A0-9784-4C2F-841B-F4814F5C1516}" dt="2025-07-01T10:17:06.189" v="91" actId="1076"/>
          <ac:spMkLst>
            <pc:docMk/>
            <pc:sldMasterMk cId="1608109515" sldId="2147483660"/>
            <ac:spMk id="9" creationId="{15B8A8D6-B408-6161-4DBE-DD84FEEA2B61}"/>
          </ac:spMkLst>
        </pc:spChg>
        <pc:spChg chg="mod">
          <ac:chgData name="Sarah Keil" userId="ad17381b-8336-47f2-ab8e-98dae463bff6" providerId="ADAL" clId="{2626A0A0-9784-4C2F-841B-F4814F5C1516}" dt="2025-07-01T10:24:38.982" v="137" actId="14100"/>
          <ac:spMkLst>
            <pc:docMk/>
            <pc:sldMasterMk cId="1608109515" sldId="2147483660"/>
            <ac:spMk id="14" creationId="{6AEDA77D-38A0-6D1D-97B7-96C44F7F7E2A}"/>
          </ac:spMkLst>
        </pc:spChg>
        <pc:spChg chg="mod">
          <ac:chgData name="Sarah Keil" userId="ad17381b-8336-47f2-ab8e-98dae463bff6" providerId="ADAL" clId="{2626A0A0-9784-4C2F-841B-F4814F5C1516}" dt="2025-07-01T10:18:21.481" v="133" actId="1076"/>
          <ac:spMkLst>
            <pc:docMk/>
            <pc:sldMasterMk cId="1608109515" sldId="2147483660"/>
            <ac:spMk id="21" creationId="{04E78DB7-F2AE-BC0F-7146-B99CFC92EA81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>
            <a:extLst>
              <a:ext uri="{FF2B5EF4-FFF2-40B4-BE49-F238E27FC236}">
                <a16:creationId xmlns:a16="http://schemas.microsoft.com/office/drawing/2014/main" id="{08EC1700-24AC-C643-3F04-EA0213FEFAD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3596" cy="49797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92670A4F-5B34-7CDC-68F7-42C86D91A4A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47745" y="0"/>
            <a:ext cx="2943596" cy="49797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965D72-17A9-45CC-8429-26AC61485632}" type="datetimeFigureOut">
              <a:rPr lang="de-DE" smtClean="0"/>
              <a:t>01.07.2025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B6265858-69A4-EC94-DC25-9D190F866B9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7076"/>
            <a:ext cx="2943596" cy="4979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DC5351EF-E5CF-A841-B234-C5704C5E0E9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47745" y="9427076"/>
            <a:ext cx="2943596" cy="4979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42E35B-F585-48EA-B0D0-353D3341F12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352369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28027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4" Type="http://schemas.openxmlformats.org/officeDocument/2006/relationships/image" Target="../media/image2.sv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hteck 20">
            <a:extLst>
              <a:ext uri="{FF2B5EF4-FFF2-40B4-BE49-F238E27FC236}">
                <a16:creationId xmlns:a16="http://schemas.microsoft.com/office/drawing/2014/main" id="{04E78DB7-F2AE-BC0F-7146-B99CFC92EA81}"/>
              </a:ext>
            </a:extLst>
          </p:cNvPr>
          <p:cNvSpPr/>
          <p:nvPr userDrawn="1"/>
        </p:nvSpPr>
        <p:spPr>
          <a:xfrm>
            <a:off x="0" y="0"/>
            <a:ext cx="7559675" cy="11016156"/>
          </a:xfrm>
          <a:prstGeom prst="rect">
            <a:avLst/>
          </a:prstGeom>
          <a:solidFill>
            <a:schemeClr val="accent6">
              <a:lumMod val="20000"/>
              <a:lumOff val="80000"/>
              <a:alpha val="56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Aft>
                <a:spcPts val="500"/>
              </a:spcAft>
              <a:defRPr sz="1400"/>
            </a:pPr>
            <a:endParaRPr lang="de-DE" sz="1800" b="1" dirty="0"/>
          </a:p>
        </p:txBody>
      </p:sp>
      <p:pic>
        <p:nvPicPr>
          <p:cNvPr id="11" name="Grafik 10" descr="Laubbaum mit einfarbiger Füllung">
            <a:extLst>
              <a:ext uri="{FF2B5EF4-FFF2-40B4-BE49-F238E27FC236}">
                <a16:creationId xmlns:a16="http://schemas.microsoft.com/office/drawing/2014/main" id="{41641BAB-0F00-6421-4E99-09E49B23978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294467" y="-99419"/>
            <a:ext cx="3271360" cy="2724009"/>
          </a:xfrm>
          <a:prstGeom prst="rect">
            <a:avLst/>
          </a:prstGeom>
        </p:spPr>
      </p:pic>
      <p:sp>
        <p:nvSpPr>
          <p:cNvPr id="8" name="Rechteck 7">
            <a:extLst>
              <a:ext uri="{FF2B5EF4-FFF2-40B4-BE49-F238E27FC236}">
                <a16:creationId xmlns:a16="http://schemas.microsoft.com/office/drawing/2014/main" id="{562FCEDF-5351-5336-BB13-04E45A0073FB}"/>
              </a:ext>
            </a:extLst>
          </p:cNvPr>
          <p:cNvSpPr/>
          <p:nvPr userDrawn="1"/>
        </p:nvSpPr>
        <p:spPr>
          <a:xfrm>
            <a:off x="0" y="1299360"/>
            <a:ext cx="7559675" cy="1301682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2" name="Rechteck 21">
            <a:extLst>
              <a:ext uri="{FF2B5EF4-FFF2-40B4-BE49-F238E27FC236}">
                <a16:creationId xmlns:a16="http://schemas.microsoft.com/office/drawing/2014/main" id="{758B1ADB-752A-86C1-EA24-D0A5E25C633E}"/>
              </a:ext>
            </a:extLst>
          </p:cNvPr>
          <p:cNvSpPr/>
          <p:nvPr userDrawn="1"/>
        </p:nvSpPr>
        <p:spPr>
          <a:xfrm rot="20702797">
            <a:off x="339604" y="486690"/>
            <a:ext cx="2759267" cy="2515793"/>
          </a:xfrm>
          <a:prstGeom prst="rect">
            <a:avLst/>
          </a:prstGeom>
          <a:solidFill>
            <a:srgbClr val="7AB300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7" name="Grafik 16" descr="Anheften Silhouette">
            <a:extLst>
              <a:ext uri="{FF2B5EF4-FFF2-40B4-BE49-F238E27FC236}">
                <a16:creationId xmlns:a16="http://schemas.microsoft.com/office/drawing/2014/main" id="{40A0B02A-2FA8-39B8-D49F-B6B41D0D53B5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-278755" y="401588"/>
            <a:ext cx="925013" cy="925013"/>
          </a:xfrm>
          <a:prstGeom prst="rect">
            <a:avLst/>
          </a:prstGeom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B22F8E11-5A0F-2F40-668B-425EEA8C1198}"/>
              </a:ext>
            </a:extLst>
          </p:cNvPr>
          <p:cNvSpPr txBox="1"/>
          <p:nvPr userDrawn="1"/>
        </p:nvSpPr>
        <p:spPr>
          <a:xfrm>
            <a:off x="511020" y="3667370"/>
            <a:ext cx="3767549" cy="3231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500"/>
              </a:spcAft>
              <a:defRPr sz="1400"/>
            </a:pPr>
            <a:r>
              <a:rPr lang="de-DE" sz="1500" b="1" dirty="0"/>
              <a:t>Was machst du in diesem Beruf?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FE0E9686-9879-4C8C-5B08-B2268107537D}"/>
              </a:ext>
            </a:extLst>
          </p:cNvPr>
          <p:cNvSpPr txBox="1"/>
          <p:nvPr userDrawn="1"/>
        </p:nvSpPr>
        <p:spPr>
          <a:xfrm>
            <a:off x="3938579" y="759638"/>
            <a:ext cx="7779026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500"/>
              </a:spcAft>
              <a:defRPr sz="1400"/>
            </a:pPr>
            <a:r>
              <a:rPr lang="de-DE" sz="2000" b="1" dirty="0">
                <a:solidFill>
                  <a:schemeClr val="tx1"/>
                </a:solidFill>
              </a:rPr>
              <a:t>Jobbezeichnung</a:t>
            </a:r>
            <a:r>
              <a:rPr lang="de-DE" b="1" dirty="0">
                <a:solidFill>
                  <a:schemeClr val="tx1"/>
                </a:solidFill>
              </a:rPr>
              <a:t>:</a:t>
            </a:r>
          </a:p>
        </p:txBody>
      </p:sp>
      <p:sp>
        <p:nvSpPr>
          <p:cNvPr id="48" name="Textfeld 47">
            <a:extLst>
              <a:ext uri="{FF2B5EF4-FFF2-40B4-BE49-F238E27FC236}">
                <a16:creationId xmlns:a16="http://schemas.microsoft.com/office/drawing/2014/main" id="{894528BA-5357-97D5-95B6-A606763BE8AC}"/>
              </a:ext>
            </a:extLst>
          </p:cNvPr>
          <p:cNvSpPr txBox="1"/>
          <p:nvPr userDrawn="1"/>
        </p:nvSpPr>
        <p:spPr>
          <a:xfrm rot="20724689">
            <a:off x="629055" y="1371832"/>
            <a:ext cx="20275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/>
              <a:t>Hier Bild</a:t>
            </a:r>
          </a:p>
          <a:p>
            <a:pPr algn="ctr"/>
            <a:r>
              <a:rPr lang="de-DE" dirty="0"/>
              <a:t> einfügen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C690FF80-5EFD-55EB-51B1-6D617C0EA87D}"/>
              </a:ext>
            </a:extLst>
          </p:cNvPr>
          <p:cNvSpPr txBox="1"/>
          <p:nvPr userDrawn="1"/>
        </p:nvSpPr>
        <p:spPr>
          <a:xfrm>
            <a:off x="511020" y="4623821"/>
            <a:ext cx="3387172" cy="3231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500"/>
              </a:spcAft>
              <a:defRPr sz="1400"/>
            </a:pPr>
            <a:r>
              <a:rPr lang="de-DE" sz="1500" b="1" dirty="0"/>
              <a:t>Was ist „grün“ an diesem Beruf?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0D8E041A-7E55-A198-2B83-05C65529C9B2}"/>
              </a:ext>
            </a:extLst>
          </p:cNvPr>
          <p:cNvSpPr txBox="1"/>
          <p:nvPr userDrawn="1"/>
        </p:nvSpPr>
        <p:spPr>
          <a:xfrm>
            <a:off x="511020" y="6623307"/>
            <a:ext cx="3126432" cy="3231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500"/>
              </a:spcAft>
              <a:defRPr sz="1400"/>
            </a:pPr>
            <a:r>
              <a:rPr lang="de-DE" sz="1500" b="1" dirty="0"/>
              <a:t>Was gefällt dir an diesem Job? 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15B8A8D6-B408-6161-4DBE-DD84FEEA2B61}"/>
              </a:ext>
            </a:extLst>
          </p:cNvPr>
          <p:cNvSpPr txBox="1"/>
          <p:nvPr userDrawn="1"/>
        </p:nvSpPr>
        <p:spPr>
          <a:xfrm>
            <a:off x="511020" y="5623141"/>
            <a:ext cx="3155367" cy="3231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500"/>
              </a:spcAft>
              <a:defRPr sz="1400"/>
            </a:pPr>
            <a:r>
              <a:rPr lang="de-DE" sz="1500" b="1" dirty="0"/>
              <a:t>Was solltest du mitbringen?</a:t>
            </a: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6AEDA77D-38A0-6D1D-97B7-96C44F7F7E2A}"/>
              </a:ext>
            </a:extLst>
          </p:cNvPr>
          <p:cNvSpPr txBox="1"/>
          <p:nvPr userDrawn="1"/>
        </p:nvSpPr>
        <p:spPr>
          <a:xfrm>
            <a:off x="511019" y="7568043"/>
            <a:ext cx="2865711" cy="7848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500"/>
              </a:spcAft>
              <a:defRPr sz="1400"/>
            </a:pPr>
            <a:r>
              <a:rPr lang="de-DE" sz="1500" b="1" dirty="0"/>
              <a:t>Welche(s) Ausbildung/Studium benötigst du?</a:t>
            </a:r>
          </a:p>
        </p:txBody>
      </p:sp>
      <p:sp>
        <p:nvSpPr>
          <p:cNvPr id="15" name="Rechteck: abgerundete Ecken 14">
            <a:extLst>
              <a:ext uri="{FF2B5EF4-FFF2-40B4-BE49-F238E27FC236}">
                <a16:creationId xmlns:a16="http://schemas.microsoft.com/office/drawing/2014/main" id="{8A9CEDBE-F2DD-8089-71C7-8129CC9F1709}"/>
              </a:ext>
            </a:extLst>
          </p:cNvPr>
          <p:cNvSpPr/>
          <p:nvPr userDrawn="1"/>
        </p:nvSpPr>
        <p:spPr>
          <a:xfrm>
            <a:off x="3980437" y="3413553"/>
            <a:ext cx="3271360" cy="767400"/>
          </a:xfrm>
          <a:prstGeom prst="roundRect">
            <a:avLst/>
          </a:prstGeom>
          <a:noFill/>
          <a:ln w="1905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" name="Rechteck: abgerundete Ecken 15">
            <a:extLst>
              <a:ext uri="{FF2B5EF4-FFF2-40B4-BE49-F238E27FC236}">
                <a16:creationId xmlns:a16="http://schemas.microsoft.com/office/drawing/2014/main" id="{EF7BCA08-D0AB-F3FA-EDC8-D07895D5121D}"/>
              </a:ext>
            </a:extLst>
          </p:cNvPr>
          <p:cNvSpPr/>
          <p:nvPr userDrawn="1"/>
        </p:nvSpPr>
        <p:spPr>
          <a:xfrm>
            <a:off x="3980437" y="4398704"/>
            <a:ext cx="3271360" cy="767400"/>
          </a:xfrm>
          <a:prstGeom prst="roundRect">
            <a:avLst/>
          </a:prstGeom>
          <a:noFill/>
          <a:ln w="1905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" name="Rechteck: abgerundete Ecken 17">
            <a:extLst>
              <a:ext uri="{FF2B5EF4-FFF2-40B4-BE49-F238E27FC236}">
                <a16:creationId xmlns:a16="http://schemas.microsoft.com/office/drawing/2014/main" id="{D2575A70-7A8E-E5FF-53CF-9493DA0932F5}"/>
              </a:ext>
            </a:extLst>
          </p:cNvPr>
          <p:cNvSpPr/>
          <p:nvPr userDrawn="1"/>
        </p:nvSpPr>
        <p:spPr>
          <a:xfrm>
            <a:off x="3980437" y="5384977"/>
            <a:ext cx="3271360" cy="767400"/>
          </a:xfrm>
          <a:prstGeom prst="roundRect">
            <a:avLst/>
          </a:prstGeom>
          <a:noFill/>
          <a:ln w="1905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" name="Rechteck: abgerundete Ecken 18">
            <a:extLst>
              <a:ext uri="{FF2B5EF4-FFF2-40B4-BE49-F238E27FC236}">
                <a16:creationId xmlns:a16="http://schemas.microsoft.com/office/drawing/2014/main" id="{69C7275E-F749-94A7-89E7-4395BD6A53AE}"/>
              </a:ext>
            </a:extLst>
          </p:cNvPr>
          <p:cNvSpPr/>
          <p:nvPr userDrawn="1"/>
        </p:nvSpPr>
        <p:spPr>
          <a:xfrm>
            <a:off x="3980437" y="6371250"/>
            <a:ext cx="3271360" cy="767400"/>
          </a:xfrm>
          <a:prstGeom prst="roundRect">
            <a:avLst/>
          </a:prstGeom>
          <a:noFill/>
          <a:ln w="1905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0" name="Rechteck: abgerundete Ecken 19">
            <a:extLst>
              <a:ext uri="{FF2B5EF4-FFF2-40B4-BE49-F238E27FC236}">
                <a16:creationId xmlns:a16="http://schemas.microsoft.com/office/drawing/2014/main" id="{F0558C67-3B25-1D26-96CA-E5CB6D52EAE3}"/>
              </a:ext>
            </a:extLst>
          </p:cNvPr>
          <p:cNvSpPr/>
          <p:nvPr userDrawn="1"/>
        </p:nvSpPr>
        <p:spPr>
          <a:xfrm>
            <a:off x="3980437" y="7413733"/>
            <a:ext cx="3271360" cy="767400"/>
          </a:xfrm>
          <a:prstGeom prst="roundRect">
            <a:avLst/>
          </a:prstGeom>
          <a:noFill/>
          <a:ln w="1905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2" name="Grafik 11" descr="Ein Bild, das Screenshot enthält.&#10;&#10;KI-generierte Inhalte können fehlerhaft sein.">
            <a:extLst>
              <a:ext uri="{FF2B5EF4-FFF2-40B4-BE49-F238E27FC236}">
                <a16:creationId xmlns:a16="http://schemas.microsoft.com/office/drawing/2014/main" id="{7020B3FE-04F4-0763-7EC4-2D0079DFEF79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886"/>
          <a:stretch/>
        </p:blipFill>
        <p:spPr>
          <a:xfrm>
            <a:off x="0" y="8122041"/>
            <a:ext cx="7559677" cy="2607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8109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367" userDrawn="1">
          <p15:clr>
            <a:srgbClr val="F26B43"/>
          </p15:clr>
        </p15:guide>
        <p15:guide id="2" pos="2381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983259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FD586672EC1D2E4D98F74C7782FF9DDF" ma:contentTypeVersion="16" ma:contentTypeDescription="Ein neues Dokument erstellen." ma:contentTypeScope="" ma:versionID="2aa7a81dec8a22b9faf9185dd14c7509">
  <xsd:schema xmlns:xsd="http://www.w3.org/2001/XMLSchema" xmlns:xs="http://www.w3.org/2001/XMLSchema" xmlns:p="http://schemas.microsoft.com/office/2006/metadata/properties" xmlns:ns2="5ebedadb-60dc-4ef9-ba17-77a02c1d94df" xmlns:ns3="1a9a30d2-40ce-41a5-b646-643c30836718" targetNamespace="http://schemas.microsoft.com/office/2006/metadata/properties" ma:root="true" ma:fieldsID="9bb5dc3b467da815b9408c459e32f619" ns2:_="" ns3:_="">
    <xsd:import namespace="5ebedadb-60dc-4ef9-ba17-77a02c1d94df"/>
    <xsd:import namespace="1a9a30d2-40ce-41a5-b646-643c3083671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SearchProperties" minOccurs="0"/>
                <xsd:element ref="ns3:MediaServiceObjectDetectorVersions" minOccurs="0"/>
                <xsd:element ref="ns3:MediaServiceGenerationTime" minOccurs="0"/>
                <xsd:element ref="ns3:MediaServiceEventHashCode" minOccurs="0"/>
                <xsd:element ref="ns3:MediaLengthInSeconds" minOccurs="0"/>
                <xsd:element ref="ns3:MediaServiceDateTaken" minOccurs="0"/>
                <xsd:element ref="ns3:lcf76f155ced4ddcb4097134ff3c332f" minOccurs="0"/>
                <xsd:element ref="ns2:TaxCatchAll" minOccurs="0"/>
                <xsd:element ref="ns3:MediaServiceOCR" minOccurs="0"/>
                <xsd:element ref="ns3:MediaServiceLocation" minOccurs="0"/>
                <xsd:element ref="ns3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ebedadb-60dc-4ef9-ba17-77a02c1d94d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e298fd24-1e0a-49f6-8b4f-e09820cf1c78}" ma:internalName="TaxCatchAll" ma:showField="CatchAllData" ma:web="5ebedadb-60dc-4ef9-ba17-77a02c1d94d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9a30d2-40ce-41a5-b646-643c3083671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6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7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lcf76f155ced4ddcb4097134ff3c332f" ma:index="19" nillable="true" ma:taxonomy="true" ma:internalName="lcf76f155ced4ddcb4097134ff3c332f" ma:taxonomyFieldName="MediaServiceImageTags" ma:displayName="Bildmarkierungen" ma:readOnly="false" ma:fieldId="{5cf76f15-5ced-4ddc-b409-7134ff3c332f}" ma:taxonomyMulti="true" ma:sspId="0d0ef78c-bf68-4261-a6a7-be4c73294c4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2" nillable="true" ma:displayName="Location" ma:indexed="true" ma:internalName="MediaServiceLocation" ma:readOnly="true">
      <xsd:simpleType>
        <xsd:restriction base="dms:Text"/>
      </xsd:simpleType>
    </xsd:element>
    <xsd:element name="MediaServiceBillingMetadata" ma:index="23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5ebedadb-60dc-4ef9-ba17-77a02c1d94df" xsi:nil="true"/>
    <lcf76f155ced4ddcb4097134ff3c332f xmlns="1a9a30d2-40ce-41a5-b646-643c30836718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965428DF-53BA-4DBF-B2DF-3E12F7CB289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ebedadb-60dc-4ef9-ba17-77a02c1d94df"/>
    <ds:schemaRef ds:uri="1a9a30d2-40ce-41a5-b646-643c3083671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7D5BC0B-7021-44D6-835E-0FD698A8EF6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1CF4520-84B2-4DAD-A482-FAA9A7DCCD18}">
  <ds:schemaRefs>
    <ds:schemaRef ds:uri="http://schemas.microsoft.com/office/2006/metadata/properties"/>
    <ds:schemaRef ds:uri="http://schemas.microsoft.com/office/infopath/2007/PartnerControls"/>
    <ds:schemaRef ds:uri="5ebedadb-60dc-4ef9-ba17-77a02c1d94df"/>
    <ds:schemaRef ds:uri="1a9a30d2-40ce-41a5-b646-643c30836718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0</Words>
  <Application>Microsoft Office PowerPoint</Application>
  <PresentationFormat>Benutzerdefiniert</PresentationFormat>
  <Paragraphs>0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4" baseType="lpstr">
      <vt:lpstr>Aptos</vt:lpstr>
      <vt:lpstr>Arial</vt:lpstr>
      <vt:lpstr>Office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Sarah Keil</dc:creator>
  <cp:lastModifiedBy>Sarah Keil</cp:lastModifiedBy>
  <cp:revision>2</cp:revision>
  <cp:lastPrinted>2025-06-12T08:31:42Z</cp:lastPrinted>
  <dcterms:created xsi:type="dcterms:W3CDTF">2025-06-11T13:24:34Z</dcterms:created>
  <dcterms:modified xsi:type="dcterms:W3CDTF">2025-07-01T10:24:44Z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0x010100FD586672EC1D2E4D98F74C7782FF9DDF</vt:lpwstr>
  </property>
  <property fmtid="{D5CDD505-2E9C-101B-9397-08002B2CF9AE}" pid="3" name="MediaServiceImageTags">
    <vt:lpwstr/>
  </property>
</Properties>
</file>