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56" r:id="rId5"/>
  </p:sldIdLst>
  <p:sldSz cx="7559675" cy="10691813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300"/>
    <a:srgbClr val="D4E8A9"/>
    <a:srgbClr val="EAF8E5"/>
    <a:srgbClr val="639000"/>
    <a:srgbClr val="9FCC3F"/>
    <a:srgbClr val="8DC950"/>
    <a:srgbClr val="8BC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180" autoAdjust="0"/>
    <p:restoredTop sz="94660"/>
  </p:normalViewPr>
  <p:slideViewPr>
    <p:cSldViewPr snapToGrid="0">
      <p:cViewPr>
        <p:scale>
          <a:sx n="70" d="100"/>
          <a:sy n="70" d="100"/>
        </p:scale>
        <p:origin x="3278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t Klöpfel" userId="e56f79ce-5585-4ac7-9f29-ed3fe9ef2e69" providerId="ADAL" clId="{538B6AD1-2C2B-4D65-95AB-D4DD0A505EEB}"/>
    <pc:docChg chg="modMainMaster">
      <pc:chgData name="Dorit Klöpfel" userId="e56f79ce-5585-4ac7-9f29-ed3fe9ef2e69" providerId="ADAL" clId="{538B6AD1-2C2B-4D65-95AB-D4DD0A505EEB}" dt="2026-05-08T07:52:48.130" v="19" actId="1076"/>
      <pc:docMkLst>
        <pc:docMk/>
      </pc:docMkLst>
      <pc:sldMasterChg chg="modSp mod">
        <pc:chgData name="Dorit Klöpfel" userId="e56f79ce-5585-4ac7-9f29-ed3fe9ef2e69" providerId="ADAL" clId="{538B6AD1-2C2B-4D65-95AB-D4DD0A505EEB}" dt="2026-05-08T07:52:48.130" v="19" actId="1076"/>
        <pc:sldMasterMkLst>
          <pc:docMk/>
          <pc:sldMasterMk cId="1608109515" sldId="2147483660"/>
        </pc:sldMasterMkLst>
        <pc:spChg chg="mod">
          <ac:chgData name="Dorit Klöpfel" userId="e56f79ce-5585-4ac7-9f29-ed3fe9ef2e69" providerId="ADAL" clId="{538B6AD1-2C2B-4D65-95AB-D4DD0A505EEB}" dt="2026-05-08T07:52:37.008" v="18" actId="948"/>
          <ac:spMkLst>
            <pc:docMk/>
            <pc:sldMasterMk cId="1608109515" sldId="2147483660"/>
            <ac:spMk id="14" creationId="{6AEDA77D-38A0-6D1D-97B7-96C44F7F7E2A}"/>
          </ac:spMkLst>
        </pc:spChg>
        <pc:picChg chg="mod">
          <ac:chgData name="Dorit Klöpfel" userId="e56f79ce-5585-4ac7-9f29-ed3fe9ef2e69" providerId="ADAL" clId="{538B6AD1-2C2B-4D65-95AB-D4DD0A505EEB}" dt="2026-05-08T07:52:48.130" v="19" actId="1076"/>
          <ac:picMkLst>
            <pc:docMk/>
            <pc:sldMasterMk cId="1608109515" sldId="2147483660"/>
            <ac:picMk id="12" creationId="{7020B3FE-04F4-0763-7EC4-2D0079DFEF79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8EC1700-24AC-C643-3F04-EA0213FEFA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2670A4F-5B34-7CDC-68F7-42C86D91A4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65D72-17A9-45CC-8429-26AC61485632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265858-69A4-EC94-DC25-9D190F866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C5351EF-E5CF-A841-B234-C5704C5E0E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2E35B-F585-48EA-B0D0-353D3341F12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23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80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04E78DB7-F2AE-BC0F-7146-B99CFC92EA81}"/>
              </a:ext>
            </a:extLst>
          </p:cNvPr>
          <p:cNvSpPr/>
          <p:nvPr userDrawn="1"/>
        </p:nvSpPr>
        <p:spPr>
          <a:xfrm>
            <a:off x="0" y="0"/>
            <a:ext cx="7559675" cy="11016156"/>
          </a:xfrm>
          <a:prstGeom prst="rect">
            <a:avLst/>
          </a:prstGeom>
          <a:solidFill>
            <a:schemeClr val="accent6">
              <a:lumMod val="20000"/>
              <a:lumOff val="80000"/>
              <a:alpha val="56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500"/>
              </a:spcAft>
              <a:defRPr sz="1400"/>
            </a:pPr>
            <a:endParaRPr lang="de-DE" sz="1800" b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22F8E11-5A0F-2F40-668B-425EEA8C1198}"/>
              </a:ext>
            </a:extLst>
          </p:cNvPr>
          <p:cNvSpPr txBox="1"/>
          <p:nvPr userDrawn="1"/>
        </p:nvSpPr>
        <p:spPr>
          <a:xfrm>
            <a:off x="511020" y="2607200"/>
            <a:ext cx="376754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400"/>
            </a:pPr>
            <a:r>
              <a:rPr lang="de-DE" sz="1500" b="1" dirty="0"/>
              <a:t>Was machst du in diesem Beruf?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690FF80-5EFD-55EB-51B1-6D617C0EA87D}"/>
              </a:ext>
            </a:extLst>
          </p:cNvPr>
          <p:cNvSpPr txBox="1"/>
          <p:nvPr userDrawn="1"/>
        </p:nvSpPr>
        <p:spPr>
          <a:xfrm>
            <a:off x="511020" y="3868457"/>
            <a:ext cx="338717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400"/>
            </a:pPr>
            <a:r>
              <a:rPr lang="de-DE" sz="1500" b="1" dirty="0"/>
              <a:t>Was ist „grün“ an diesem Beruf?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D8E041A-7E55-A198-2B83-05C65529C9B2}"/>
              </a:ext>
            </a:extLst>
          </p:cNvPr>
          <p:cNvSpPr txBox="1"/>
          <p:nvPr userDrawn="1"/>
        </p:nvSpPr>
        <p:spPr>
          <a:xfrm>
            <a:off x="511020" y="6477535"/>
            <a:ext cx="312643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400"/>
            </a:pPr>
            <a:r>
              <a:rPr lang="de-DE" sz="1500" b="1" dirty="0"/>
              <a:t>Was gefällt dir an diesem Job?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5B8A8D6-B408-6161-4DBE-DD84FEEA2B61}"/>
              </a:ext>
            </a:extLst>
          </p:cNvPr>
          <p:cNvSpPr txBox="1"/>
          <p:nvPr userDrawn="1"/>
        </p:nvSpPr>
        <p:spPr>
          <a:xfrm>
            <a:off x="511020" y="5172573"/>
            <a:ext cx="315536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400"/>
            </a:pPr>
            <a:r>
              <a:rPr lang="de-DE" sz="1500" b="1" dirty="0"/>
              <a:t>Was solltest du mitbringen?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AEDA77D-38A0-6D1D-97B7-96C44F7F7E2A}"/>
              </a:ext>
            </a:extLst>
          </p:cNvPr>
          <p:cNvSpPr txBox="1"/>
          <p:nvPr userDrawn="1"/>
        </p:nvSpPr>
        <p:spPr>
          <a:xfrm>
            <a:off x="511020" y="7660807"/>
            <a:ext cx="293785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 sz="1400"/>
            </a:pPr>
            <a:r>
              <a:rPr lang="de-DE" sz="1500" b="1" dirty="0"/>
              <a:t>Welche Ausbildung / </a:t>
            </a:r>
          </a:p>
          <a:p>
            <a:pPr>
              <a:spcAft>
                <a:spcPts val="0"/>
              </a:spcAft>
              <a:defRPr sz="1400"/>
            </a:pPr>
            <a:r>
              <a:rPr lang="de-DE" sz="1500" b="1" dirty="0"/>
              <a:t>welches Studium benötigst du?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8A9CEDBE-F2DD-8089-71C7-8129CC9F1709}"/>
              </a:ext>
            </a:extLst>
          </p:cNvPr>
          <p:cNvSpPr/>
          <p:nvPr userDrawn="1"/>
        </p:nvSpPr>
        <p:spPr>
          <a:xfrm>
            <a:off x="3980437" y="2353383"/>
            <a:ext cx="3271360" cy="1080910"/>
          </a:xfrm>
          <a:prstGeom prst="round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EF7BCA08-D0AB-F3FA-EDC8-D07895D5121D}"/>
              </a:ext>
            </a:extLst>
          </p:cNvPr>
          <p:cNvSpPr/>
          <p:nvPr userDrawn="1"/>
        </p:nvSpPr>
        <p:spPr>
          <a:xfrm>
            <a:off x="3980437" y="3643340"/>
            <a:ext cx="3271360" cy="1080910"/>
          </a:xfrm>
          <a:prstGeom prst="round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D2575A70-7A8E-E5FF-53CF-9493DA0932F5}"/>
              </a:ext>
            </a:extLst>
          </p:cNvPr>
          <p:cNvSpPr/>
          <p:nvPr userDrawn="1"/>
        </p:nvSpPr>
        <p:spPr>
          <a:xfrm>
            <a:off x="3980437" y="4934409"/>
            <a:ext cx="3271360" cy="1080910"/>
          </a:xfrm>
          <a:prstGeom prst="round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69C7275E-F749-94A7-89E7-4395BD6A53AE}"/>
              </a:ext>
            </a:extLst>
          </p:cNvPr>
          <p:cNvSpPr/>
          <p:nvPr userDrawn="1"/>
        </p:nvSpPr>
        <p:spPr>
          <a:xfrm>
            <a:off x="3980437" y="6225478"/>
            <a:ext cx="3271360" cy="1080910"/>
          </a:xfrm>
          <a:prstGeom prst="round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F0558C67-3B25-1D26-96CA-E5CB6D52EAE3}"/>
              </a:ext>
            </a:extLst>
          </p:cNvPr>
          <p:cNvSpPr/>
          <p:nvPr userDrawn="1"/>
        </p:nvSpPr>
        <p:spPr>
          <a:xfrm>
            <a:off x="3980437" y="7506497"/>
            <a:ext cx="3271360" cy="1080910"/>
          </a:xfrm>
          <a:prstGeom prst="round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 descr="Ein Bild, das Screenshot enthält.&#10;&#10;KI-generierte Inhalte können fehlerhaft sein.">
            <a:extLst>
              <a:ext uri="{FF2B5EF4-FFF2-40B4-BE49-F238E27FC236}">
                <a16:creationId xmlns:a16="http://schemas.microsoft.com/office/drawing/2014/main" id="{7020B3FE-04F4-0763-7EC4-2D0079DFEF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6"/>
          <a:stretch/>
        </p:blipFill>
        <p:spPr>
          <a:xfrm>
            <a:off x="12288" y="8587407"/>
            <a:ext cx="7559677" cy="2320503"/>
          </a:xfrm>
          <a:prstGeom prst="rect">
            <a:avLst/>
          </a:prstGeom>
        </p:spPr>
      </p:pic>
      <p:pic>
        <p:nvPicPr>
          <p:cNvPr id="4" name="Grafik 3" descr="Laubbaum mit einfarbiger Füllung">
            <a:extLst>
              <a:ext uri="{FF2B5EF4-FFF2-40B4-BE49-F238E27FC236}">
                <a16:creationId xmlns:a16="http://schemas.microsoft.com/office/drawing/2014/main" id="{F0DBEDAF-88D8-BDAB-71AA-927032F437F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6031"/>
          <a:stretch>
            <a:fillRect/>
          </a:stretch>
        </p:blipFill>
        <p:spPr>
          <a:xfrm>
            <a:off x="1715005" y="-112588"/>
            <a:ext cx="3508980" cy="1872933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FE0E9686-9879-4C8C-5B08-B2268107537D}"/>
              </a:ext>
            </a:extLst>
          </p:cNvPr>
          <p:cNvSpPr txBox="1"/>
          <p:nvPr userDrawn="1"/>
        </p:nvSpPr>
        <p:spPr>
          <a:xfrm>
            <a:off x="2297372" y="652616"/>
            <a:ext cx="77790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400"/>
            </a:pPr>
            <a:r>
              <a:rPr lang="de-DE" sz="2400" b="1" dirty="0">
                <a:solidFill>
                  <a:schemeClr val="tx1"/>
                </a:solidFill>
              </a:rPr>
              <a:t>Jobbezeichnung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62FCEDF-5351-5336-BB13-04E45A0073FB}"/>
              </a:ext>
            </a:extLst>
          </p:cNvPr>
          <p:cNvSpPr/>
          <p:nvPr userDrawn="1"/>
        </p:nvSpPr>
        <p:spPr>
          <a:xfrm>
            <a:off x="12288" y="1240242"/>
            <a:ext cx="7559675" cy="876896"/>
          </a:xfrm>
          <a:prstGeom prst="rect">
            <a:avLst/>
          </a:prstGeom>
          <a:solidFill>
            <a:srgbClr val="D4E8A9"/>
          </a:solidFill>
          <a:ln>
            <a:solidFill>
              <a:srgbClr val="D4E8A9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10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32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586672EC1D2E4D98F74C7782FF9DDF" ma:contentTypeVersion="16" ma:contentTypeDescription="Ein neues Dokument erstellen." ma:contentTypeScope="" ma:versionID="3b2c31794a0d727eb9f983832462c922">
  <xsd:schema xmlns:xsd="http://www.w3.org/2001/XMLSchema" xmlns:xs="http://www.w3.org/2001/XMLSchema" xmlns:p="http://schemas.microsoft.com/office/2006/metadata/properties" xmlns:ns2="5ebedadb-60dc-4ef9-ba17-77a02c1d94df" xmlns:ns3="1a9a30d2-40ce-41a5-b646-643c30836718" targetNamespace="http://schemas.microsoft.com/office/2006/metadata/properties" ma:root="true" ma:fieldsID="d0b646501334dd7e424a3be88247dcf4" ns2:_="" ns3:_="">
    <xsd:import namespace="5ebedadb-60dc-4ef9-ba17-77a02c1d94df"/>
    <xsd:import namespace="1a9a30d2-40ce-41a5-b646-643c3083671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edadb-60dc-4ef9-ba17-77a02c1d94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298fd24-1e0a-49f6-8b4f-e09820cf1c78}" ma:internalName="TaxCatchAll" ma:showField="CatchAllData" ma:web="5ebedadb-60dc-4ef9-ba17-77a02c1d94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a30d2-40ce-41a5-b646-643c30836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d0ef78c-bf68-4261-a6a7-be4c73294c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bedadb-60dc-4ef9-ba17-77a02c1d94df" xsi:nil="true"/>
    <lcf76f155ced4ddcb4097134ff3c332f xmlns="1a9a30d2-40ce-41a5-b646-643c3083671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84CB00-BFCF-4A03-A740-896F5EC998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bedadb-60dc-4ef9-ba17-77a02c1d94df"/>
    <ds:schemaRef ds:uri="1a9a30d2-40ce-41a5-b646-643c308367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D5BC0B-7021-44D6-835E-0FD698A8EF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CF4520-84B2-4DAD-A482-FAA9A7DCCD18}">
  <ds:schemaRefs>
    <ds:schemaRef ds:uri="http://schemas.microsoft.com/office/2006/metadata/properties"/>
    <ds:schemaRef ds:uri="http://schemas.microsoft.com/office/infopath/2007/PartnerControls"/>
    <ds:schemaRef ds:uri="5ebedadb-60dc-4ef9-ba17-77a02c1d94df"/>
    <ds:schemaRef ds:uri="1a9a30d2-40ce-41a5-b646-643c308367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Aptos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Keil</dc:creator>
  <cp:lastModifiedBy>Dorit Klöpfel</cp:lastModifiedBy>
  <cp:revision>2</cp:revision>
  <cp:lastPrinted>2025-06-12T08:31:42Z</cp:lastPrinted>
  <dcterms:created xsi:type="dcterms:W3CDTF">2025-06-11T13:24:34Z</dcterms:created>
  <dcterms:modified xsi:type="dcterms:W3CDTF">2026-05-08T07:52:58Z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0x010100FD586672EC1D2E4D98F74C7782FF9DDF</vt:lpwstr>
  </property>
  <property fmtid="{D5CDD505-2E9C-101B-9397-08002B2CF9AE}" pid="3" name="MediaServiceImageTags">
    <vt:lpwstr/>
  </property>
</Properties>
</file>